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306" r:id="rId2"/>
    <p:sldId id="258" r:id="rId3"/>
    <p:sldId id="259" r:id="rId4"/>
    <p:sldId id="260" r:id="rId5"/>
    <p:sldId id="261" r:id="rId6"/>
    <p:sldId id="262" r:id="rId7"/>
    <p:sldId id="263" r:id="rId8"/>
    <p:sldId id="265" r:id="rId9"/>
    <p:sldId id="264" r:id="rId10"/>
    <p:sldId id="266" r:id="rId11"/>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4A3A"/>
    <a:srgbClr val="E2C8A6"/>
    <a:srgbClr val="4E6A5C"/>
    <a:srgbClr val="CC8475"/>
    <a:srgbClr val="B1BBA3"/>
    <a:srgbClr val="B79271"/>
    <a:srgbClr val="D8B585"/>
    <a:srgbClr val="486255"/>
    <a:srgbClr val="D7C3B1"/>
    <a:srgbClr val="DFCF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5400" autoAdjust="0"/>
  </p:normalViewPr>
  <p:slideViewPr>
    <p:cSldViewPr snapToGrid="0" showGuides="1">
      <p:cViewPr varScale="1">
        <p:scale>
          <a:sx n="131" d="100"/>
          <a:sy n="131" d="100"/>
        </p:scale>
        <p:origin x="416" y="184"/>
      </p:cViewPr>
      <p:guideLst>
        <p:guide orient="horz" pos="2160"/>
        <p:guide pos="3840"/>
      </p:guideLst>
    </p:cSldViewPr>
  </p:slideViewPr>
  <p:notesTextViewPr>
    <p:cViewPr>
      <p:scale>
        <a:sx n="1" d="1"/>
        <a:sy n="1" d="1"/>
      </p:scale>
      <p:origin x="0" y="0"/>
    </p:cViewPr>
  </p:notesTextViewPr>
  <p:sorterViewPr>
    <p:cViewPr varScale="1">
      <p:scale>
        <a:sx n="1" d="1"/>
        <a:sy n="1" d="1"/>
      </p:scale>
      <p:origin x="0" y="-4662"/>
    </p:cViewPr>
  </p:sorterViewPr>
  <p:notesViewPr>
    <p:cSldViewPr snapToGrid="0" showGuides="1">
      <p:cViewPr varScale="1">
        <p:scale>
          <a:sx n="67" d="100"/>
          <a:sy n="67" d="100"/>
        </p:scale>
        <p:origin x="3120"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E8D141-7FC8-48DC-A971-D2986B5DDECF}" type="datetimeFigureOut">
              <a:rPr lang="id-ID" smtClean="0"/>
              <a:t>13/07/19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70BD8A-A692-429E-945E-995E0FBE3E51}" type="slidenum">
              <a:rPr lang="id-ID" smtClean="0"/>
              <a:t>‹#›</a:t>
            </a:fld>
            <a:endParaRPr lang="id-ID"/>
          </a:p>
        </p:txBody>
      </p:sp>
    </p:spTree>
    <p:extLst>
      <p:ext uri="{BB962C8B-B14F-4D97-AF65-F5344CB8AC3E}">
        <p14:creationId xmlns:p14="http://schemas.microsoft.com/office/powerpoint/2010/main" val="6291437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8E3BD8-2B57-4D0E-AD1E-B9CE3D25FCE5}" type="datetimeFigureOut">
              <a:rPr lang="id-ID" smtClean="0"/>
              <a:t>13/07/19</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A860E-55B4-467F-A8C0-F26C3885A42F}" type="slidenum">
              <a:rPr lang="id-ID" smtClean="0"/>
              <a:t>‹#›</a:t>
            </a:fld>
            <a:endParaRPr lang="id-ID"/>
          </a:p>
        </p:txBody>
      </p:sp>
    </p:spTree>
    <p:extLst>
      <p:ext uri="{BB962C8B-B14F-4D97-AF65-F5344CB8AC3E}">
        <p14:creationId xmlns:p14="http://schemas.microsoft.com/office/powerpoint/2010/main" val="1187954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5F75BD3C-1957-4E41-96C9-9FC85FA4FDCD}" type="slidenum">
              <a:rPr lang="id-ID" smtClean="0"/>
              <a:t>3</a:t>
            </a:fld>
            <a:endParaRPr lang="id-ID"/>
          </a:p>
        </p:txBody>
      </p:sp>
    </p:spTree>
    <p:extLst>
      <p:ext uri="{BB962C8B-B14F-4D97-AF65-F5344CB8AC3E}">
        <p14:creationId xmlns:p14="http://schemas.microsoft.com/office/powerpoint/2010/main" val="1884351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1DE89EEC-01A0-436F-AC23-163627CE16D6}" type="slidenum">
              <a:rPr lang="id-ID" smtClean="0"/>
              <a:t>9</a:t>
            </a:fld>
            <a:endParaRPr lang="id-ID"/>
          </a:p>
        </p:txBody>
      </p:sp>
    </p:spTree>
    <p:extLst>
      <p:ext uri="{BB962C8B-B14F-4D97-AF65-F5344CB8AC3E}">
        <p14:creationId xmlns:p14="http://schemas.microsoft.com/office/powerpoint/2010/main" val="920327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12192000" cy="6858000"/>
          </a:xfrm>
        </p:spPr>
        <p:txBody>
          <a:bodyPr/>
          <a:lstStyle/>
          <a:p>
            <a:endParaRPr lang="id-ID"/>
          </a:p>
        </p:txBody>
      </p:sp>
    </p:spTree>
    <p:extLst>
      <p:ext uri="{BB962C8B-B14F-4D97-AF65-F5344CB8AC3E}">
        <p14:creationId xmlns:p14="http://schemas.microsoft.com/office/powerpoint/2010/main" val="215707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673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6" name="Picture Placeholder 15"/>
          <p:cNvSpPr>
            <a:spLocks noGrp="1"/>
          </p:cNvSpPr>
          <p:nvPr>
            <p:ph type="pic" sz="quarter" idx="11"/>
          </p:nvPr>
        </p:nvSpPr>
        <p:spPr>
          <a:xfrm>
            <a:off x="0" y="0"/>
            <a:ext cx="12192000" cy="6858000"/>
          </a:xfrm>
        </p:spPr>
        <p:txBody>
          <a:bodyPr/>
          <a:lstStyle/>
          <a:p>
            <a:endParaRPr lang="id-ID"/>
          </a:p>
        </p:txBody>
      </p:sp>
      <p:sp>
        <p:nvSpPr>
          <p:cNvPr id="14" name="Picture Placeholder 13"/>
          <p:cNvSpPr>
            <a:spLocks noGrp="1"/>
          </p:cNvSpPr>
          <p:nvPr>
            <p:ph type="pic" sz="quarter" idx="10"/>
          </p:nvPr>
        </p:nvSpPr>
        <p:spPr>
          <a:xfrm>
            <a:off x="1571625" y="2168525"/>
            <a:ext cx="4306458" cy="2749550"/>
          </a:xfrm>
        </p:spPr>
        <p:txBody>
          <a:bodyPr/>
          <a:lstStyle/>
          <a:p>
            <a:endParaRPr lang="id-ID"/>
          </a:p>
        </p:txBody>
      </p:sp>
    </p:spTree>
    <p:extLst>
      <p:ext uri="{BB962C8B-B14F-4D97-AF65-F5344CB8AC3E}">
        <p14:creationId xmlns:p14="http://schemas.microsoft.com/office/powerpoint/2010/main" val="3975496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2307317" y="0"/>
            <a:ext cx="8462963" cy="4586514"/>
          </a:xfrm>
        </p:spPr>
        <p:txBody>
          <a:bodyPr/>
          <a:lstStyle/>
          <a:p>
            <a:endParaRPr lang="id-ID"/>
          </a:p>
        </p:txBody>
      </p:sp>
    </p:spTree>
    <p:extLst>
      <p:ext uri="{BB962C8B-B14F-4D97-AF65-F5344CB8AC3E}">
        <p14:creationId xmlns:p14="http://schemas.microsoft.com/office/powerpoint/2010/main" val="273925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lstStyle/>
          <a:p>
            <a:endParaRPr lang="id-ID"/>
          </a:p>
        </p:txBody>
      </p:sp>
      <p:sp>
        <p:nvSpPr>
          <p:cNvPr id="9" name="Picture Placeholder 8"/>
          <p:cNvSpPr>
            <a:spLocks noGrp="1"/>
          </p:cNvSpPr>
          <p:nvPr>
            <p:ph type="pic" sz="quarter" idx="11"/>
          </p:nvPr>
        </p:nvSpPr>
        <p:spPr>
          <a:xfrm>
            <a:off x="7286398" y="925512"/>
            <a:ext cx="3671887" cy="5006975"/>
          </a:xfrm>
        </p:spPr>
        <p:txBody>
          <a:bodyPr/>
          <a:lstStyle/>
          <a:p>
            <a:endParaRPr lang="id-ID"/>
          </a:p>
        </p:txBody>
      </p:sp>
    </p:spTree>
    <p:extLst>
      <p:ext uri="{BB962C8B-B14F-4D97-AF65-F5344CB8AC3E}">
        <p14:creationId xmlns:p14="http://schemas.microsoft.com/office/powerpoint/2010/main" val="6990223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4260056" y="925512"/>
            <a:ext cx="3671887" cy="5006975"/>
          </a:xfrm>
        </p:spPr>
        <p:txBody>
          <a:bodyPr/>
          <a:lstStyle/>
          <a:p>
            <a:endParaRPr lang="id-ID"/>
          </a:p>
        </p:txBody>
      </p:sp>
    </p:spTree>
    <p:extLst>
      <p:ext uri="{BB962C8B-B14F-4D97-AF65-F5344CB8AC3E}">
        <p14:creationId xmlns:p14="http://schemas.microsoft.com/office/powerpoint/2010/main" val="18566898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9855200" y="3429000"/>
            <a:ext cx="2336800" cy="3429000"/>
          </a:xfrm>
        </p:spPr>
        <p:txBody>
          <a:bodyPr/>
          <a:lstStyle/>
          <a:p>
            <a:endParaRPr lang="id-ID"/>
          </a:p>
        </p:txBody>
      </p:sp>
      <p:sp>
        <p:nvSpPr>
          <p:cNvPr id="8" name="Picture Placeholder 6"/>
          <p:cNvSpPr>
            <a:spLocks noGrp="1"/>
          </p:cNvSpPr>
          <p:nvPr>
            <p:ph type="pic" sz="quarter" idx="11"/>
          </p:nvPr>
        </p:nvSpPr>
        <p:spPr>
          <a:xfrm>
            <a:off x="7518400" y="0"/>
            <a:ext cx="2336800" cy="3429000"/>
          </a:xfrm>
        </p:spPr>
        <p:txBody>
          <a:bodyPr/>
          <a:lstStyle/>
          <a:p>
            <a:endParaRPr lang="id-ID"/>
          </a:p>
        </p:txBody>
      </p:sp>
      <p:sp>
        <p:nvSpPr>
          <p:cNvPr id="9" name="Picture Placeholder 6"/>
          <p:cNvSpPr>
            <a:spLocks noGrp="1"/>
          </p:cNvSpPr>
          <p:nvPr>
            <p:ph type="pic" sz="quarter" idx="12"/>
          </p:nvPr>
        </p:nvSpPr>
        <p:spPr>
          <a:xfrm>
            <a:off x="5181600" y="3429000"/>
            <a:ext cx="2336800" cy="3429000"/>
          </a:xfrm>
        </p:spPr>
        <p:txBody>
          <a:bodyPr/>
          <a:lstStyle/>
          <a:p>
            <a:endParaRPr lang="id-ID"/>
          </a:p>
        </p:txBody>
      </p:sp>
    </p:spTree>
    <p:extLst>
      <p:ext uri="{BB962C8B-B14F-4D97-AF65-F5344CB8AC3E}">
        <p14:creationId xmlns:p14="http://schemas.microsoft.com/office/powerpoint/2010/main" val="27064231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81852" y="1780842"/>
            <a:ext cx="3296317" cy="3296316"/>
          </a:xfrm>
          <a:custGeom>
            <a:avLst/>
            <a:gdLst>
              <a:gd name="connsiteX0" fmla="*/ 1648159 w 3296317"/>
              <a:gd name="connsiteY0" fmla="*/ 0 h 3296316"/>
              <a:gd name="connsiteX1" fmla="*/ 1877496 w 3296317"/>
              <a:gd name="connsiteY1" fmla="*/ 94995 h 3296316"/>
              <a:gd name="connsiteX2" fmla="*/ 3201323 w 3296317"/>
              <a:gd name="connsiteY2" fmla="*/ 1418821 h 3296316"/>
              <a:gd name="connsiteX3" fmla="*/ 3201323 w 3296317"/>
              <a:gd name="connsiteY3" fmla="*/ 1877495 h 3296316"/>
              <a:gd name="connsiteX4" fmla="*/ 1877496 w 3296317"/>
              <a:gd name="connsiteY4" fmla="*/ 3201322 h 3296316"/>
              <a:gd name="connsiteX5" fmla="*/ 1418822 w 3296317"/>
              <a:gd name="connsiteY5" fmla="*/ 3201322 h 3296316"/>
              <a:gd name="connsiteX6" fmla="*/ 94995 w 3296317"/>
              <a:gd name="connsiteY6" fmla="*/ 1877495 h 3296316"/>
              <a:gd name="connsiteX7" fmla="*/ 94995 w 3296317"/>
              <a:gd name="connsiteY7" fmla="*/ 1418821 h 3296316"/>
              <a:gd name="connsiteX8" fmla="*/ 1418822 w 3296317"/>
              <a:gd name="connsiteY8" fmla="*/ 94995 h 3296316"/>
              <a:gd name="connsiteX9" fmla="*/ 1648159 w 3296317"/>
              <a:gd name="connsiteY9" fmla="*/ 0 h 329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96317" h="3296316">
                <a:moveTo>
                  <a:pt x="1648159" y="0"/>
                </a:moveTo>
                <a:cubicBezTo>
                  <a:pt x="1731163" y="0"/>
                  <a:pt x="1814166" y="31665"/>
                  <a:pt x="1877496" y="94995"/>
                </a:cubicBezTo>
                <a:lnTo>
                  <a:pt x="3201323" y="1418821"/>
                </a:lnTo>
                <a:cubicBezTo>
                  <a:pt x="3327982" y="1545481"/>
                  <a:pt x="3327982" y="1750836"/>
                  <a:pt x="3201323" y="1877495"/>
                </a:cubicBezTo>
                <a:lnTo>
                  <a:pt x="1877496" y="3201322"/>
                </a:lnTo>
                <a:cubicBezTo>
                  <a:pt x="1750837" y="3327981"/>
                  <a:pt x="1545482" y="3327981"/>
                  <a:pt x="1418822" y="3201322"/>
                </a:cubicBezTo>
                <a:lnTo>
                  <a:pt x="94995" y="1877495"/>
                </a:lnTo>
                <a:cubicBezTo>
                  <a:pt x="-31664" y="1750836"/>
                  <a:pt x="-31664" y="1545481"/>
                  <a:pt x="94995" y="1418821"/>
                </a:cubicBezTo>
                <a:lnTo>
                  <a:pt x="1418822" y="94995"/>
                </a:lnTo>
                <a:cubicBezTo>
                  <a:pt x="1482152" y="31665"/>
                  <a:pt x="1565156" y="0"/>
                  <a:pt x="1648159" y="0"/>
                </a:cubicBezTo>
                <a:close/>
              </a:path>
            </a:pathLst>
          </a:custGeom>
        </p:spPr>
        <p:txBody>
          <a:bodyPr wrap="square">
            <a:noAutofit/>
          </a:bodyPr>
          <a:lstStyle/>
          <a:p>
            <a:endParaRPr lang="id-ID"/>
          </a:p>
        </p:txBody>
      </p:sp>
    </p:spTree>
    <p:extLst>
      <p:ext uri="{BB962C8B-B14F-4D97-AF65-F5344CB8AC3E}">
        <p14:creationId xmlns:p14="http://schemas.microsoft.com/office/powerpoint/2010/main" val="38351605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419600" y="1943100"/>
            <a:ext cx="7772400" cy="4178300"/>
          </a:xfrm>
        </p:spPr>
        <p:txBody>
          <a:bodyPr/>
          <a:lstStyle/>
          <a:p>
            <a:endParaRPr lang="id-ID"/>
          </a:p>
        </p:txBody>
      </p:sp>
    </p:spTree>
    <p:extLst>
      <p:ext uri="{BB962C8B-B14F-4D97-AF65-F5344CB8AC3E}">
        <p14:creationId xmlns:p14="http://schemas.microsoft.com/office/powerpoint/2010/main" val="1029254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Picture Placeholder 6"/>
          <p:cNvSpPr>
            <a:spLocks noGrp="1"/>
          </p:cNvSpPr>
          <p:nvPr>
            <p:ph type="pic" sz="quarter" idx="11"/>
          </p:nvPr>
        </p:nvSpPr>
        <p:spPr>
          <a:xfrm>
            <a:off x="902824" y="0"/>
            <a:ext cx="6491469" cy="6198244"/>
          </a:xfrm>
        </p:spPr>
        <p:txBody>
          <a:bodyPr/>
          <a:lstStyle/>
          <a:p>
            <a:endParaRPr lang="id-ID"/>
          </a:p>
        </p:txBody>
      </p:sp>
      <p:sp>
        <p:nvSpPr>
          <p:cNvPr id="7" name="Picture Placeholder 6"/>
          <p:cNvSpPr>
            <a:spLocks noGrp="1"/>
          </p:cNvSpPr>
          <p:nvPr>
            <p:ph type="pic" sz="quarter" idx="10"/>
          </p:nvPr>
        </p:nvSpPr>
        <p:spPr>
          <a:xfrm>
            <a:off x="902825" y="659757"/>
            <a:ext cx="3761772" cy="5538486"/>
          </a:xfrm>
        </p:spPr>
        <p:txBody>
          <a:bodyPr/>
          <a:lstStyle/>
          <a:p>
            <a:endParaRPr lang="id-ID"/>
          </a:p>
        </p:txBody>
      </p:sp>
    </p:spTree>
    <p:extLst>
      <p:ext uri="{BB962C8B-B14F-4D97-AF65-F5344CB8AC3E}">
        <p14:creationId xmlns:p14="http://schemas.microsoft.com/office/powerpoint/2010/main" val="8645059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096000" y="0"/>
            <a:ext cx="6096000" cy="6858000"/>
          </a:xfrm>
        </p:spPr>
        <p:txBody>
          <a:bodyPr/>
          <a:lstStyle/>
          <a:p>
            <a:endParaRPr lang="id-ID"/>
          </a:p>
        </p:txBody>
      </p:sp>
    </p:spTree>
    <p:extLst>
      <p:ext uri="{BB962C8B-B14F-4D97-AF65-F5344CB8AC3E}">
        <p14:creationId xmlns:p14="http://schemas.microsoft.com/office/powerpoint/2010/main" val="23717955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3" name="Picture Placeholder 9"/>
          <p:cNvSpPr>
            <a:spLocks noGrp="1"/>
          </p:cNvSpPr>
          <p:nvPr>
            <p:ph type="pic" sz="quarter" idx="11"/>
          </p:nvPr>
        </p:nvSpPr>
        <p:spPr>
          <a:xfrm>
            <a:off x="0" y="0"/>
            <a:ext cx="3058738" cy="1752600"/>
          </a:xfrm>
          <a:custGeom>
            <a:avLst/>
            <a:gdLst>
              <a:gd name="connsiteX0" fmla="*/ 0 w 3425371"/>
              <a:gd name="connsiteY0" fmla="*/ 0 h 6858000"/>
              <a:gd name="connsiteX1" fmla="*/ 3425371 w 3425371"/>
              <a:gd name="connsiteY1" fmla="*/ 0 h 6858000"/>
              <a:gd name="connsiteX2" fmla="*/ 3425371 w 3425371"/>
              <a:gd name="connsiteY2" fmla="*/ 6858000 h 6858000"/>
              <a:gd name="connsiteX3" fmla="*/ 0 w 34253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25371" h="6858000">
                <a:moveTo>
                  <a:pt x="0" y="0"/>
                </a:moveTo>
                <a:lnTo>
                  <a:pt x="3425371" y="0"/>
                </a:lnTo>
                <a:lnTo>
                  <a:pt x="3425371" y="6858000"/>
                </a:lnTo>
                <a:lnTo>
                  <a:pt x="0" y="6858000"/>
                </a:lnTo>
                <a:close/>
              </a:path>
            </a:pathLst>
          </a:custGeom>
          <a:noFill/>
        </p:spPr>
        <p:txBody>
          <a:bodyPr wrap="square"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id-ID"/>
            </a:lvl1pPr>
          </a:lstStyle>
          <a:p>
            <a:endParaRPr lang="id-ID"/>
          </a:p>
        </p:txBody>
      </p:sp>
      <p:sp>
        <p:nvSpPr>
          <p:cNvPr id="4" name="Picture Placeholder 9"/>
          <p:cNvSpPr>
            <a:spLocks noGrp="1"/>
          </p:cNvSpPr>
          <p:nvPr>
            <p:ph type="pic" sz="quarter" idx="12"/>
          </p:nvPr>
        </p:nvSpPr>
        <p:spPr>
          <a:xfrm>
            <a:off x="3058738" y="0"/>
            <a:ext cx="3058738" cy="1752600"/>
          </a:xfrm>
          <a:custGeom>
            <a:avLst/>
            <a:gdLst>
              <a:gd name="connsiteX0" fmla="*/ 0 w 3425371"/>
              <a:gd name="connsiteY0" fmla="*/ 0 h 6858000"/>
              <a:gd name="connsiteX1" fmla="*/ 3425371 w 3425371"/>
              <a:gd name="connsiteY1" fmla="*/ 0 h 6858000"/>
              <a:gd name="connsiteX2" fmla="*/ 3425371 w 3425371"/>
              <a:gd name="connsiteY2" fmla="*/ 6858000 h 6858000"/>
              <a:gd name="connsiteX3" fmla="*/ 0 w 34253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25371" h="6858000">
                <a:moveTo>
                  <a:pt x="0" y="0"/>
                </a:moveTo>
                <a:lnTo>
                  <a:pt x="3425371" y="0"/>
                </a:lnTo>
                <a:lnTo>
                  <a:pt x="3425371" y="6858000"/>
                </a:lnTo>
                <a:lnTo>
                  <a:pt x="0" y="6858000"/>
                </a:lnTo>
                <a:close/>
              </a:path>
            </a:pathLst>
          </a:custGeom>
          <a:noFill/>
        </p:spPr>
        <p:txBody>
          <a:bodyPr wrap="square"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id-ID"/>
            </a:lvl1pPr>
          </a:lstStyle>
          <a:p>
            <a:endParaRPr lang="id-ID"/>
          </a:p>
        </p:txBody>
      </p:sp>
      <p:sp>
        <p:nvSpPr>
          <p:cNvPr id="5" name="Picture Placeholder 9"/>
          <p:cNvSpPr>
            <a:spLocks noGrp="1"/>
          </p:cNvSpPr>
          <p:nvPr>
            <p:ph type="pic" sz="quarter" idx="13"/>
          </p:nvPr>
        </p:nvSpPr>
        <p:spPr>
          <a:xfrm>
            <a:off x="6117476" y="0"/>
            <a:ext cx="3058738" cy="1752600"/>
          </a:xfrm>
          <a:custGeom>
            <a:avLst/>
            <a:gdLst>
              <a:gd name="connsiteX0" fmla="*/ 0 w 3425371"/>
              <a:gd name="connsiteY0" fmla="*/ 0 h 6858000"/>
              <a:gd name="connsiteX1" fmla="*/ 3425371 w 3425371"/>
              <a:gd name="connsiteY1" fmla="*/ 0 h 6858000"/>
              <a:gd name="connsiteX2" fmla="*/ 3425371 w 3425371"/>
              <a:gd name="connsiteY2" fmla="*/ 6858000 h 6858000"/>
              <a:gd name="connsiteX3" fmla="*/ 0 w 34253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25371" h="6858000">
                <a:moveTo>
                  <a:pt x="0" y="0"/>
                </a:moveTo>
                <a:lnTo>
                  <a:pt x="3425371" y="0"/>
                </a:lnTo>
                <a:lnTo>
                  <a:pt x="3425371" y="6858000"/>
                </a:lnTo>
                <a:lnTo>
                  <a:pt x="0" y="6858000"/>
                </a:lnTo>
                <a:close/>
              </a:path>
            </a:pathLst>
          </a:custGeom>
          <a:noFill/>
        </p:spPr>
        <p:txBody>
          <a:bodyPr wrap="square"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id-ID"/>
            </a:lvl1pPr>
          </a:lstStyle>
          <a:p>
            <a:endParaRPr lang="id-ID" dirty="0"/>
          </a:p>
        </p:txBody>
      </p:sp>
      <p:sp>
        <p:nvSpPr>
          <p:cNvPr id="6" name="Picture Placeholder 9"/>
          <p:cNvSpPr>
            <a:spLocks noGrp="1"/>
          </p:cNvSpPr>
          <p:nvPr>
            <p:ph type="pic" sz="quarter" idx="14"/>
          </p:nvPr>
        </p:nvSpPr>
        <p:spPr>
          <a:xfrm>
            <a:off x="9176214" y="0"/>
            <a:ext cx="3015786" cy="1752600"/>
          </a:xfrm>
          <a:custGeom>
            <a:avLst/>
            <a:gdLst>
              <a:gd name="connsiteX0" fmla="*/ 0 w 3425371"/>
              <a:gd name="connsiteY0" fmla="*/ 0 h 6858000"/>
              <a:gd name="connsiteX1" fmla="*/ 3425371 w 3425371"/>
              <a:gd name="connsiteY1" fmla="*/ 0 h 6858000"/>
              <a:gd name="connsiteX2" fmla="*/ 3425371 w 3425371"/>
              <a:gd name="connsiteY2" fmla="*/ 6858000 h 6858000"/>
              <a:gd name="connsiteX3" fmla="*/ 0 w 34253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25371" h="6858000">
                <a:moveTo>
                  <a:pt x="0" y="0"/>
                </a:moveTo>
                <a:lnTo>
                  <a:pt x="3425371" y="0"/>
                </a:lnTo>
                <a:lnTo>
                  <a:pt x="3425371" y="6858000"/>
                </a:lnTo>
                <a:lnTo>
                  <a:pt x="0" y="6858000"/>
                </a:lnTo>
                <a:close/>
              </a:path>
            </a:pathLst>
          </a:custGeom>
          <a:noFill/>
        </p:spPr>
        <p:txBody>
          <a:bodyPr wrap="square"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id-ID"/>
            </a:lvl1pPr>
          </a:lstStyle>
          <a:p>
            <a:endParaRPr lang="id-ID" dirty="0"/>
          </a:p>
        </p:txBody>
      </p:sp>
    </p:spTree>
    <p:extLst>
      <p:ext uri="{BB962C8B-B14F-4D97-AF65-F5344CB8AC3E}">
        <p14:creationId xmlns:p14="http://schemas.microsoft.com/office/powerpoint/2010/main" val="2424053472"/>
      </p:ext>
    </p:extLst>
  </p:cSld>
  <p:clrMapOvr>
    <a:masterClrMapping/>
  </p:clrMapOvr>
  <p:transition spd="med">
    <p:pull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8495818" cy="6858000"/>
          </a:xfrm>
        </p:spPr>
        <p:txBody>
          <a:bodyPr/>
          <a:lstStyle/>
          <a:p>
            <a:endParaRPr lang="id-ID"/>
          </a:p>
        </p:txBody>
      </p:sp>
    </p:spTree>
    <p:extLst>
      <p:ext uri="{BB962C8B-B14F-4D97-AF65-F5344CB8AC3E}">
        <p14:creationId xmlns:p14="http://schemas.microsoft.com/office/powerpoint/2010/main" val="3877891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lstStyle/>
          <a:p>
            <a:endParaRPr lang="id-ID"/>
          </a:p>
        </p:txBody>
      </p:sp>
      <p:sp>
        <p:nvSpPr>
          <p:cNvPr id="9" name="Picture Placeholder 8"/>
          <p:cNvSpPr>
            <a:spLocks noGrp="1"/>
          </p:cNvSpPr>
          <p:nvPr>
            <p:ph type="pic" sz="quarter" idx="11"/>
          </p:nvPr>
        </p:nvSpPr>
        <p:spPr>
          <a:xfrm>
            <a:off x="1087639" y="708819"/>
            <a:ext cx="3970337" cy="5440362"/>
          </a:xfrm>
        </p:spPr>
        <p:txBody>
          <a:bodyPr/>
          <a:lstStyle/>
          <a:p>
            <a:endParaRPr lang="id-ID"/>
          </a:p>
        </p:txBody>
      </p:sp>
    </p:spTree>
    <p:extLst>
      <p:ext uri="{BB962C8B-B14F-4D97-AF65-F5344CB8AC3E}">
        <p14:creationId xmlns:p14="http://schemas.microsoft.com/office/powerpoint/2010/main" val="3705787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972896" y="1492036"/>
            <a:ext cx="6110811" cy="3873927"/>
          </a:xfrm>
        </p:spPr>
        <p:txBody>
          <a:bodyPr/>
          <a:lstStyle/>
          <a:p>
            <a:endParaRPr lang="id-ID"/>
          </a:p>
        </p:txBody>
      </p:sp>
    </p:spTree>
    <p:extLst>
      <p:ext uri="{BB962C8B-B14F-4D97-AF65-F5344CB8AC3E}">
        <p14:creationId xmlns:p14="http://schemas.microsoft.com/office/powerpoint/2010/main" val="12574749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F0F37-5DEC-4AE3-A8B4-80920D549EDD}" type="datetimeFigureOut">
              <a:rPr lang="id-ID" smtClean="0"/>
              <a:t>13/07/19</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68E1E-DD5F-4C4E-93E5-DFBD0A5B3193}" type="slidenum">
              <a:rPr lang="id-ID" smtClean="0"/>
              <a:t>‹#›</a:t>
            </a:fld>
            <a:endParaRPr lang="id-ID"/>
          </a:p>
        </p:txBody>
      </p:sp>
    </p:spTree>
    <p:extLst>
      <p:ext uri="{BB962C8B-B14F-4D97-AF65-F5344CB8AC3E}">
        <p14:creationId xmlns:p14="http://schemas.microsoft.com/office/powerpoint/2010/main" val="3236809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61" r:id="rId10"/>
    <p:sldLayoutId id="2147483672" r:id="rId11"/>
    <p:sldLayoutId id="2147483674" r:id="rId12"/>
    <p:sldLayoutId id="2147483675" r:id="rId13"/>
    <p:sldLayoutId id="2147483676" r:id="rId14"/>
    <p:sldLayoutId id="214748367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ontsquirrel.com/fonts/playfair-display" TargetMode="External"/><Relationship Id="rId7" Type="http://schemas.openxmlformats.org/officeDocument/2006/relationships/hyperlink" Target="paypal.me/dirtyline" TargetMode="External"/><Relationship Id="rId2" Type="http://schemas.openxmlformats.org/officeDocument/2006/relationships/hyperlink" Target="Lato%09%09%09http:/www.fontsquirrel.com/fonts/lato%20%20Playfair%20%20%09%09https:/www.fontsquirrel.com/fonts/playfair-display%20Quentin%20%09%09https:/www.behance.net/gallery/47512173/Quentin-Script-Free-Typeface" TargetMode="External"/><Relationship Id="rId1" Type="http://schemas.openxmlformats.org/officeDocument/2006/relationships/slideLayout" Target="../slideLayouts/slideLayout10.xml"/><Relationship Id="rId6" Type="http://schemas.openxmlformats.org/officeDocument/2006/relationships/hyperlink" Target="https://creativemarket.com/dirtytemp" TargetMode="External"/><Relationship Id="rId5" Type="http://schemas.openxmlformats.org/officeDocument/2006/relationships/hyperlink" Target="https://crmrkt.com/M7o1jW" TargetMode="External"/><Relationship Id="rId4" Type="http://schemas.openxmlformats.org/officeDocument/2006/relationships/hyperlink" Target="https://www.behance.net/gallery/47512173/Quentin-Script-Free-Typefac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A3E65D-54C7-496C-A6D4-D76C88FEF772}"/>
              </a:ext>
            </a:extLst>
          </p:cNvPr>
          <p:cNvSpPr txBox="1">
            <a:spLocks/>
          </p:cNvSpPr>
          <p:nvPr/>
        </p:nvSpPr>
        <p:spPr>
          <a:xfrm>
            <a:off x="428017" y="321250"/>
            <a:ext cx="4464996" cy="23538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atin typeface="Lato" panose="020F0502020204030203" pitchFamily="34" charset="0"/>
              </a:rPr>
              <a:t>BEFORE YOU DO ANYTHING!</a:t>
            </a:r>
          </a:p>
        </p:txBody>
      </p:sp>
      <p:sp>
        <p:nvSpPr>
          <p:cNvPr id="4" name="Rectangle 3">
            <a:extLst>
              <a:ext uri="{FF2B5EF4-FFF2-40B4-BE49-F238E27FC236}">
                <a16:creationId xmlns:a16="http://schemas.microsoft.com/office/drawing/2014/main" id="{287FCA78-B95C-4A06-A4A9-8472B981373C}"/>
              </a:ext>
            </a:extLst>
          </p:cNvPr>
          <p:cNvSpPr/>
          <p:nvPr/>
        </p:nvSpPr>
        <p:spPr>
          <a:xfrm>
            <a:off x="428017" y="2966935"/>
            <a:ext cx="9494196" cy="3385542"/>
          </a:xfrm>
          <a:prstGeom prst="rect">
            <a:avLst/>
          </a:prstGeom>
        </p:spPr>
        <p:txBody>
          <a:bodyPr wrap="square">
            <a:spAutoFit/>
          </a:bodyPr>
          <a:lstStyle/>
          <a:p>
            <a:r>
              <a:rPr lang="en-US" b="1" dirty="0">
                <a:latin typeface="Lato" panose="020F0502020204030203" pitchFamily="34" charset="0"/>
              </a:rPr>
              <a:t>Install the all fonts, which is free and can be downloaded here:</a:t>
            </a:r>
          </a:p>
          <a:p>
            <a:r>
              <a:rPr lang="en-US" sz="1600" dirty="0" err="1"/>
              <a:t>Lato</a:t>
            </a:r>
            <a:r>
              <a:rPr lang="en-US" sz="1600" dirty="0"/>
              <a:t>		</a:t>
            </a:r>
            <a:r>
              <a:rPr lang="en-US" sz="1600" dirty="0">
                <a:hlinkClick r:id="rId2"/>
              </a:rPr>
              <a:t>http://</a:t>
            </a:r>
            <a:r>
              <a:rPr lang="en-US" sz="1600" dirty="0" err="1">
                <a:hlinkClick r:id="rId2"/>
              </a:rPr>
              <a:t>www.fontsquirrel.com</a:t>
            </a:r>
            <a:r>
              <a:rPr lang="en-US" sz="1600" dirty="0">
                <a:hlinkClick r:id="rId2"/>
              </a:rPr>
              <a:t>/fonts/</a:t>
            </a:r>
            <a:r>
              <a:rPr lang="en-US" sz="1600" dirty="0" err="1">
                <a:hlinkClick r:id="rId2"/>
              </a:rPr>
              <a:t>lato</a:t>
            </a:r>
            <a:endParaRPr lang="en-US" sz="1600" dirty="0"/>
          </a:p>
          <a:p>
            <a:r>
              <a:rPr lang="en-US" sz="1600" dirty="0" err="1"/>
              <a:t>Playfair</a:t>
            </a:r>
            <a:r>
              <a:rPr lang="en-US" sz="1600" dirty="0"/>
              <a:t>  		</a:t>
            </a:r>
            <a:r>
              <a:rPr lang="en-US" sz="1600" dirty="0">
                <a:hlinkClick r:id="rId3"/>
              </a:rPr>
              <a:t>https://</a:t>
            </a:r>
            <a:r>
              <a:rPr lang="en-US" sz="1600" dirty="0" err="1">
                <a:hlinkClick r:id="rId3"/>
              </a:rPr>
              <a:t>www.fontsquirrel.com</a:t>
            </a:r>
            <a:r>
              <a:rPr lang="en-US" sz="1600" dirty="0">
                <a:hlinkClick r:id="rId3"/>
              </a:rPr>
              <a:t>/fonts/</a:t>
            </a:r>
            <a:r>
              <a:rPr lang="en-US" sz="1600" dirty="0" err="1">
                <a:hlinkClick r:id="rId3"/>
              </a:rPr>
              <a:t>playfair</a:t>
            </a:r>
            <a:r>
              <a:rPr lang="en-US" sz="1600" dirty="0">
                <a:hlinkClick r:id="rId3"/>
              </a:rPr>
              <a:t>-display</a:t>
            </a:r>
            <a:endParaRPr lang="en-US" sz="1600" dirty="0"/>
          </a:p>
          <a:p>
            <a:r>
              <a:rPr lang="en-US" sz="1600" dirty="0"/>
              <a:t>Quentin 		</a:t>
            </a:r>
            <a:r>
              <a:rPr lang="en-US" sz="1600" dirty="0">
                <a:hlinkClick r:id="rId4"/>
              </a:rPr>
              <a:t>https://</a:t>
            </a:r>
            <a:r>
              <a:rPr lang="en-US" sz="1600" dirty="0" err="1">
                <a:hlinkClick r:id="rId4"/>
              </a:rPr>
              <a:t>www.behance.net</a:t>
            </a:r>
            <a:r>
              <a:rPr lang="en-US" sz="1600" dirty="0">
                <a:hlinkClick r:id="rId4"/>
              </a:rPr>
              <a:t>/gallery/47512173/Quentin-Script-Free-Typeface</a:t>
            </a:r>
            <a:endParaRPr lang="en-US" sz="1600" dirty="0"/>
          </a:p>
          <a:p>
            <a:endParaRPr lang="en-US" sz="1600" dirty="0">
              <a:solidFill>
                <a:schemeClr val="accent1"/>
              </a:solidFill>
              <a:latin typeface="Lato" panose="020F0502020204030203" pitchFamily="34" charset="0"/>
            </a:endParaRPr>
          </a:p>
          <a:p>
            <a:r>
              <a:rPr lang="en-US" sz="1600" b="1" dirty="0">
                <a:solidFill>
                  <a:schemeClr val="accent6"/>
                </a:solidFill>
                <a:latin typeface="Lato" panose="020F0502020204030203" pitchFamily="34" charset="0"/>
              </a:rPr>
              <a:t>DOWNLOAD FULL VERSION:</a:t>
            </a:r>
            <a:endParaRPr lang="en-US" sz="1600" dirty="0">
              <a:solidFill>
                <a:schemeClr val="accent6"/>
              </a:solidFill>
              <a:latin typeface="Lato" panose="020F0502020204030203" pitchFamily="34" charset="0"/>
            </a:endParaRPr>
          </a:p>
          <a:p>
            <a:r>
              <a:rPr lang="en-US" sz="1600" dirty="0">
                <a:latin typeface="Lato" panose="020F0502020204030203" pitchFamily="34" charset="0"/>
                <a:hlinkClick r:id="rId5"/>
              </a:rPr>
              <a:t>https://crmrkt.com/M7o1jW</a:t>
            </a:r>
            <a:endParaRPr lang="en-US" sz="1600" dirty="0">
              <a:latin typeface="Lato" panose="020F0502020204030203" pitchFamily="34" charset="0"/>
            </a:endParaRPr>
          </a:p>
          <a:p>
            <a:endParaRPr lang="en-US" sz="1600" dirty="0">
              <a:latin typeface="Lato" panose="020F0502020204030203" pitchFamily="34" charset="0"/>
              <a:ea typeface="Open Sans" panose="020B0606030504020204" pitchFamily="34" charset="0"/>
              <a:cs typeface="Open Sans" panose="020B0606030504020204" pitchFamily="34" charset="0"/>
            </a:endParaRPr>
          </a:p>
          <a:p>
            <a:r>
              <a:rPr lang="en-US" sz="1600" b="1" dirty="0">
                <a:solidFill>
                  <a:schemeClr val="accent6"/>
                </a:solidFill>
                <a:latin typeface="Lato" panose="020F0502020204030203" pitchFamily="34" charset="0"/>
                <a:ea typeface="Open Sans" panose="020B0606030504020204" pitchFamily="34" charset="0"/>
                <a:cs typeface="Open Sans" panose="020B0606030504020204" pitchFamily="34" charset="0"/>
              </a:rPr>
              <a:t>MORE STORE</a:t>
            </a:r>
          </a:p>
          <a:p>
            <a:r>
              <a:rPr lang="en-US" sz="1600" dirty="0">
                <a:solidFill>
                  <a:schemeClr val="accent1"/>
                </a:solidFill>
                <a:latin typeface="Lato" panose="020F0502020204030203" pitchFamily="34" charset="0"/>
                <a:ea typeface="Open Sans" panose="020B0606030504020204" pitchFamily="34" charset="0"/>
                <a:cs typeface="Open Sans" panose="020B0606030504020204" pitchFamily="34" charset="0"/>
                <a:hlinkClick r:id="rId6"/>
              </a:rPr>
              <a:t>https://</a:t>
            </a:r>
            <a:r>
              <a:rPr lang="en-US" sz="1600" dirty="0" err="1">
                <a:solidFill>
                  <a:schemeClr val="accent1"/>
                </a:solidFill>
                <a:latin typeface="Lato" panose="020F0502020204030203" pitchFamily="34" charset="0"/>
                <a:ea typeface="Open Sans" panose="020B0606030504020204" pitchFamily="34" charset="0"/>
                <a:cs typeface="Open Sans" panose="020B0606030504020204" pitchFamily="34" charset="0"/>
                <a:hlinkClick r:id="rId6"/>
              </a:rPr>
              <a:t>creativemarket.com</a:t>
            </a:r>
            <a:r>
              <a:rPr lang="en-US" sz="1600" dirty="0">
                <a:solidFill>
                  <a:schemeClr val="accent1"/>
                </a:solidFill>
                <a:latin typeface="Lato" panose="020F0502020204030203" pitchFamily="34" charset="0"/>
                <a:ea typeface="Open Sans" panose="020B0606030504020204" pitchFamily="34" charset="0"/>
                <a:cs typeface="Open Sans" panose="020B0606030504020204" pitchFamily="34" charset="0"/>
                <a:hlinkClick r:id="rId6"/>
              </a:rPr>
              <a:t>/</a:t>
            </a:r>
            <a:r>
              <a:rPr lang="en-US" sz="1600" dirty="0" err="1">
                <a:solidFill>
                  <a:schemeClr val="accent1"/>
                </a:solidFill>
                <a:latin typeface="Lato" panose="020F0502020204030203" pitchFamily="34" charset="0"/>
                <a:ea typeface="Open Sans" panose="020B0606030504020204" pitchFamily="34" charset="0"/>
                <a:cs typeface="Open Sans" panose="020B0606030504020204" pitchFamily="34" charset="0"/>
                <a:hlinkClick r:id="rId6"/>
              </a:rPr>
              <a:t>dirtytemp</a:t>
            </a:r>
            <a:r>
              <a:rPr lang="en-US" sz="1600" dirty="0">
                <a:solidFill>
                  <a:schemeClr val="accent1"/>
                </a:solidFill>
                <a:latin typeface="Lato" panose="020F0502020204030203" pitchFamily="34" charset="0"/>
                <a:ea typeface="Open Sans" panose="020B0606030504020204" pitchFamily="34" charset="0"/>
                <a:cs typeface="Open Sans" panose="020B0606030504020204" pitchFamily="34" charset="0"/>
                <a:hlinkClick r:id="rId6"/>
              </a:rPr>
              <a:t> </a:t>
            </a:r>
            <a:endParaRPr lang="en-US" sz="1600" dirty="0">
              <a:solidFill>
                <a:schemeClr val="accent1"/>
              </a:solidFill>
              <a:latin typeface="Lato" panose="020F0502020204030203" pitchFamily="34" charset="0"/>
              <a:ea typeface="Open Sans" panose="020B0606030504020204" pitchFamily="34" charset="0"/>
              <a:cs typeface="Open Sans" panose="020B0606030504020204" pitchFamily="34" charset="0"/>
            </a:endParaRPr>
          </a:p>
          <a:p>
            <a:endParaRPr lang="en-US" sz="1600" dirty="0">
              <a:solidFill>
                <a:schemeClr val="accent1"/>
              </a:solidFill>
              <a:latin typeface="Lato" panose="020F0502020204030203" pitchFamily="34" charset="0"/>
              <a:ea typeface="Open Sans" panose="020B0606030504020204" pitchFamily="34" charset="0"/>
              <a:cs typeface="Open Sans" panose="020B0606030504020204" pitchFamily="34" charset="0"/>
            </a:endParaRPr>
          </a:p>
          <a:p>
            <a:r>
              <a:rPr lang="en-US" sz="2000" b="1" dirty="0">
                <a:solidFill>
                  <a:schemeClr val="accent6"/>
                </a:solidFill>
                <a:latin typeface="Lato" panose="020F0502020204030203" pitchFamily="34" charset="0"/>
                <a:ea typeface="Open Sans" panose="020B0606030504020204" pitchFamily="34" charset="0"/>
                <a:cs typeface="Open Sans" panose="020B0606030504020204" pitchFamily="34" charset="0"/>
              </a:rPr>
              <a:t>Donate:</a:t>
            </a:r>
          </a:p>
          <a:p>
            <a:r>
              <a:rPr lang="en-US" sz="1600" dirty="0" err="1">
                <a:solidFill>
                  <a:schemeClr val="accent1"/>
                </a:solidFill>
                <a:latin typeface="Lato" panose="020F0502020204030203" pitchFamily="34" charset="0"/>
                <a:ea typeface="Open Sans" panose="020B0606030504020204" pitchFamily="34" charset="0"/>
                <a:cs typeface="Open Sans" panose="020B0606030504020204" pitchFamily="34" charset="0"/>
                <a:hlinkClick r:id="rId7"/>
              </a:rPr>
              <a:t>paypal.me</a:t>
            </a:r>
            <a:r>
              <a:rPr lang="en-US" sz="1600" dirty="0">
                <a:solidFill>
                  <a:schemeClr val="accent1"/>
                </a:solidFill>
                <a:latin typeface="Lato" panose="020F0502020204030203" pitchFamily="34" charset="0"/>
                <a:ea typeface="Open Sans" panose="020B0606030504020204" pitchFamily="34" charset="0"/>
                <a:cs typeface="Open Sans" panose="020B0606030504020204" pitchFamily="34" charset="0"/>
                <a:hlinkClick r:id="rId7"/>
              </a:rPr>
              <a:t>/dirtyline</a:t>
            </a:r>
            <a:endParaRPr lang="en-US" sz="1600" dirty="0">
              <a:solidFill>
                <a:schemeClr val="accent1"/>
              </a:solidFill>
              <a:latin typeface="Lato" panose="020F0502020204030203"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2586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5615A396-026B-F54C-BA37-76FA113EADE1}"/>
              </a:ext>
            </a:extLst>
          </p:cNvPr>
          <p:cNvSpPr>
            <a:spLocks noGrp="1"/>
          </p:cNvSpPr>
          <p:nvPr>
            <p:ph type="pic" sz="quarter" idx="10"/>
          </p:nvPr>
        </p:nvSpPr>
        <p:spPr/>
      </p:sp>
      <p:sp>
        <p:nvSpPr>
          <p:cNvPr id="5" name="Rectangle 4"/>
          <p:cNvSpPr/>
          <p:nvPr/>
        </p:nvSpPr>
        <p:spPr>
          <a:xfrm>
            <a:off x="0"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7" name="Subtitle 2"/>
          <p:cNvSpPr txBox="1">
            <a:spLocks/>
          </p:cNvSpPr>
          <p:nvPr/>
        </p:nvSpPr>
        <p:spPr>
          <a:xfrm>
            <a:off x="7057320" y="4611470"/>
            <a:ext cx="2531657" cy="5161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sz="3600" dirty="0">
                <a:solidFill>
                  <a:schemeClr val="tx1">
                    <a:lumMod val="95000"/>
                    <a:lumOff val="5000"/>
                  </a:schemeClr>
                </a:solidFill>
                <a:latin typeface="Playfair Display" panose="00000500000000000000" pitchFamily="50" charset="0"/>
                <a:ea typeface="Lato" panose="020F0502020204030203" pitchFamily="34" charset="0"/>
                <a:cs typeface="Lato" panose="020F0502020204030203" pitchFamily="34" charset="0"/>
              </a:rPr>
              <a:t>Trust me</a:t>
            </a:r>
          </a:p>
        </p:txBody>
      </p:sp>
      <p:sp>
        <p:nvSpPr>
          <p:cNvPr id="8" name="Rectangle 7"/>
          <p:cNvSpPr/>
          <p:nvPr/>
        </p:nvSpPr>
        <p:spPr>
          <a:xfrm>
            <a:off x="7057320" y="5127585"/>
            <a:ext cx="3135335" cy="646331"/>
          </a:xfrm>
          <a:prstGeom prst="rect">
            <a:avLst/>
          </a:prstGeom>
        </p:spPr>
        <p:txBody>
          <a:bodyPr wrap="square">
            <a:spAutoFit/>
          </a:bodyPr>
          <a:lstStyle/>
          <a:p>
            <a:r>
              <a:rPr lang="id-ID" sz="900" i="0" dirty="0">
                <a:solidFill>
                  <a:schemeClr val="tx1">
                    <a:lumMod val="95000"/>
                    <a:lumOff val="5000"/>
                  </a:schemeClr>
                </a:solidFill>
                <a:effectLst/>
                <a:latin typeface="Lato" panose="020F0502020204030203" pitchFamily="34" charset="0"/>
                <a:ea typeface="Lato" panose="020F0502020204030203" pitchFamily="34" charset="0"/>
                <a:cs typeface="Lato" panose="020F0502020204030203" pitchFamily="34" charset="0"/>
              </a:rPr>
              <a:t>netus nibh aliquet, porttitor ligula justo libero vivamus porttitor dolor, conubia mollit. Sapien nam suspendisse, tincidunt eget ante tincidunt, eros in auctor fringilla praesent at diam. In et quam est eget dolor</a:t>
            </a:r>
            <a:endParaRPr lang="id-ID" sz="900" dirty="0">
              <a:solidFill>
                <a:schemeClr val="tx1">
                  <a:lumMod val="95000"/>
                  <a:lumOff val="5000"/>
                </a:schemeClr>
              </a:solidFill>
              <a:latin typeface="Lato" panose="020F0502020204030203" pitchFamily="34" charset="0"/>
              <a:ea typeface="Lato" panose="020F0502020204030203" pitchFamily="34" charset="0"/>
              <a:cs typeface="Lato" panose="020F0502020204030203" pitchFamily="34" charset="0"/>
            </a:endParaRPr>
          </a:p>
        </p:txBody>
      </p:sp>
      <p:sp>
        <p:nvSpPr>
          <p:cNvPr id="9" name="Subtitle 2">
            <a:extLst>
              <a:ext uri="{FF2B5EF4-FFF2-40B4-BE49-F238E27FC236}">
                <a16:creationId xmlns:a16="http://schemas.microsoft.com/office/drawing/2014/main" id="{D7FCBBD9-D313-D349-A198-D6DCFF9A962C}"/>
              </a:ext>
            </a:extLst>
          </p:cNvPr>
          <p:cNvSpPr txBox="1">
            <a:spLocks/>
          </p:cNvSpPr>
          <p:nvPr/>
        </p:nvSpPr>
        <p:spPr>
          <a:xfrm>
            <a:off x="5134681" y="3351549"/>
            <a:ext cx="8221088" cy="1373594"/>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7200" dirty="0" err="1">
                <a:solidFill>
                  <a:srgbClr val="E2C8A6"/>
                </a:solidFill>
                <a:latin typeface="Quentin" panose="02000506000000020002" pitchFamily="2" charset="77"/>
                <a:ea typeface="Lato Light" panose="020F0502020204030203" pitchFamily="34" charset="0"/>
                <a:cs typeface="Lato Light" panose="020F0502020204030203" pitchFamily="34" charset="0"/>
              </a:rPr>
              <a:t>Carnation</a:t>
            </a:r>
            <a:endParaRPr lang="id-ID" sz="7200" dirty="0">
              <a:solidFill>
                <a:srgbClr val="E2C8A6"/>
              </a:solidFill>
              <a:latin typeface="Quentin" panose="02000506000000020002" pitchFamily="2" charset="77"/>
              <a:ea typeface="Lato Light" panose="020F0502020204030203" pitchFamily="34" charset="0"/>
              <a:cs typeface="Lato Light" panose="020F0502020204030203" pitchFamily="34" charset="0"/>
            </a:endParaRPr>
          </a:p>
        </p:txBody>
      </p:sp>
      <p:sp>
        <p:nvSpPr>
          <p:cNvPr id="11" name="Picture Placeholder 10">
            <a:extLst>
              <a:ext uri="{FF2B5EF4-FFF2-40B4-BE49-F238E27FC236}">
                <a16:creationId xmlns:a16="http://schemas.microsoft.com/office/drawing/2014/main" id="{C965B907-2B6A-8940-B975-D96D50C165B2}"/>
              </a:ext>
            </a:extLst>
          </p:cNvPr>
          <p:cNvSpPr>
            <a:spLocks noGrp="1"/>
          </p:cNvSpPr>
          <p:nvPr>
            <p:ph type="pic" sz="quarter" idx="11"/>
          </p:nvPr>
        </p:nvSpPr>
        <p:spPr/>
      </p:sp>
    </p:spTree>
    <p:extLst>
      <p:ext uri="{BB962C8B-B14F-4D97-AF65-F5344CB8AC3E}">
        <p14:creationId xmlns:p14="http://schemas.microsoft.com/office/powerpoint/2010/main" val="2246590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AA874AB-A97E-A44F-B260-7709E0BA7292}"/>
              </a:ext>
            </a:extLst>
          </p:cNvPr>
          <p:cNvSpPr>
            <a:spLocks noGrp="1"/>
          </p:cNvSpPr>
          <p:nvPr>
            <p:ph type="pic" sz="quarter" idx="10"/>
          </p:nvPr>
        </p:nvSpPr>
        <p:spPr>
          <a:xfrm>
            <a:off x="0" y="0"/>
            <a:ext cx="12192000" cy="6858000"/>
          </a:xfrm>
        </p:spPr>
      </p:sp>
      <p:sp>
        <p:nvSpPr>
          <p:cNvPr id="4" name="Rectangle 3"/>
          <p:cNvSpPr/>
          <p:nvPr/>
        </p:nvSpPr>
        <p:spPr>
          <a:xfrm>
            <a:off x="2875280" y="2692900"/>
            <a:ext cx="6441440" cy="1472200"/>
          </a:xfrm>
          <a:prstGeom prst="rect">
            <a:avLst/>
          </a:prstGeom>
          <a:solidFill>
            <a:srgbClr val="486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2">
            <a:extLst>
              <a:ext uri="{FF2B5EF4-FFF2-40B4-BE49-F238E27FC236}">
                <a16:creationId xmlns:a16="http://schemas.microsoft.com/office/drawing/2014/main" id="{723F65D5-A072-4A49-B9A9-512E1D2C6D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960739">
            <a:off x="3764966" y="766715"/>
            <a:ext cx="3574947" cy="5559944"/>
          </a:xfrm>
          <a:prstGeom prst="rect">
            <a:avLst/>
          </a:prstGeom>
        </p:spPr>
      </p:pic>
      <p:sp>
        <p:nvSpPr>
          <p:cNvPr id="5" name="Subtitle 2"/>
          <p:cNvSpPr txBox="1">
            <a:spLocks/>
          </p:cNvSpPr>
          <p:nvPr/>
        </p:nvSpPr>
        <p:spPr>
          <a:xfrm>
            <a:off x="1985456" y="2801334"/>
            <a:ext cx="8221088" cy="1373594"/>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11500" dirty="0" err="1">
                <a:solidFill>
                  <a:schemeClr val="bg1"/>
                </a:solidFill>
                <a:latin typeface="Quentin" panose="02000506000000020002" pitchFamily="2" charset="77"/>
                <a:ea typeface="Lato Light" panose="020F0502020204030203" pitchFamily="34" charset="0"/>
                <a:cs typeface="Lato Light" panose="020F0502020204030203" pitchFamily="34" charset="0"/>
              </a:rPr>
              <a:t>Carnation</a:t>
            </a:r>
            <a:endParaRPr lang="id-ID" sz="11500" dirty="0">
              <a:solidFill>
                <a:schemeClr val="bg1"/>
              </a:solidFill>
              <a:latin typeface="Quentin" panose="02000506000000020002" pitchFamily="2" charset="77"/>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3558737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C8475"/>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F620B69-75DF-8846-AC96-2D7AAC141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44845">
            <a:off x="484548" y="757220"/>
            <a:ext cx="2119474" cy="3296317"/>
          </a:xfrm>
          <a:prstGeom prst="rect">
            <a:avLst/>
          </a:prstGeom>
        </p:spPr>
      </p:pic>
      <p:sp>
        <p:nvSpPr>
          <p:cNvPr id="6" name="Subtitle 2"/>
          <p:cNvSpPr txBox="1">
            <a:spLocks/>
          </p:cNvSpPr>
          <p:nvPr/>
        </p:nvSpPr>
        <p:spPr>
          <a:xfrm>
            <a:off x="5292830" y="3075834"/>
            <a:ext cx="5031144" cy="6241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dirty="0">
                <a:solidFill>
                  <a:schemeClr val="bg1"/>
                </a:solidFill>
                <a:latin typeface="Playfair Display" panose="00000500000000000000" pitchFamily="50" charset="0"/>
                <a:ea typeface="Lato" panose="020F0502020204030203" pitchFamily="34" charset="0"/>
                <a:cs typeface="Lato" panose="020F0502020204030203" pitchFamily="34" charset="0"/>
              </a:rPr>
              <a:t>Welcome message</a:t>
            </a:r>
          </a:p>
        </p:txBody>
      </p:sp>
      <p:sp>
        <p:nvSpPr>
          <p:cNvPr id="9" name="Rectangle 8"/>
          <p:cNvSpPr/>
          <p:nvPr/>
        </p:nvSpPr>
        <p:spPr>
          <a:xfrm>
            <a:off x="5292830" y="3800711"/>
            <a:ext cx="6267539" cy="1015663"/>
          </a:xfrm>
          <a:prstGeom prst="rect">
            <a:avLst/>
          </a:prstGeom>
        </p:spPr>
        <p:txBody>
          <a:bodyPr wrap="square">
            <a:spAutoFit/>
          </a:bodyPr>
          <a:lstStyle/>
          <a:p>
            <a:pP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justo magnis, dictum justo lorem ac quis. A venenatis, </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0" name="Subtitle 2"/>
          <p:cNvSpPr txBox="1">
            <a:spLocks/>
          </p:cNvSpPr>
          <p:nvPr/>
        </p:nvSpPr>
        <p:spPr>
          <a:xfrm>
            <a:off x="1544286" y="5495123"/>
            <a:ext cx="2396699" cy="3106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1800" dirty="0">
                <a:solidFill>
                  <a:schemeClr val="bg1"/>
                </a:solidFill>
                <a:latin typeface="Playfair Display" panose="00000500000000000000" pitchFamily="50" charset="0"/>
                <a:ea typeface="Lato" panose="020F0502020204030203" pitchFamily="34" charset="0"/>
                <a:cs typeface="Lato" panose="020F0502020204030203" pitchFamily="34" charset="0"/>
              </a:rPr>
              <a:t>Natalia aderson</a:t>
            </a:r>
          </a:p>
        </p:txBody>
      </p:sp>
      <p:sp>
        <p:nvSpPr>
          <p:cNvPr id="11" name="Subtitle 2"/>
          <p:cNvSpPr txBox="1">
            <a:spLocks/>
          </p:cNvSpPr>
          <p:nvPr/>
        </p:nvSpPr>
        <p:spPr>
          <a:xfrm>
            <a:off x="2259792" y="5775711"/>
            <a:ext cx="965688" cy="3106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1200" b="1" dirty="0">
                <a:solidFill>
                  <a:schemeClr val="bg1"/>
                </a:solidFill>
                <a:latin typeface="Lato Light" panose="020F0502020204030203" pitchFamily="34" charset="0"/>
                <a:ea typeface="Lato Light" panose="020F0502020204030203" pitchFamily="34" charset="0"/>
                <a:cs typeface="Lato Light" panose="020F0502020204030203" pitchFamily="34" charset="0"/>
              </a:rPr>
              <a:t>Founder</a:t>
            </a:r>
          </a:p>
        </p:txBody>
      </p:sp>
      <p:sp>
        <p:nvSpPr>
          <p:cNvPr id="12" name="Subtitle 2">
            <a:extLst>
              <a:ext uri="{FF2B5EF4-FFF2-40B4-BE49-F238E27FC236}">
                <a16:creationId xmlns:a16="http://schemas.microsoft.com/office/drawing/2014/main" id="{D0BBBB3E-537A-7041-9132-630CF93D391A}"/>
              </a:ext>
            </a:extLst>
          </p:cNvPr>
          <p:cNvSpPr txBox="1">
            <a:spLocks/>
          </p:cNvSpPr>
          <p:nvPr/>
        </p:nvSpPr>
        <p:spPr>
          <a:xfrm>
            <a:off x="3638014" y="1606580"/>
            <a:ext cx="4915971" cy="141958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sz="11500" dirty="0">
                <a:solidFill>
                  <a:schemeClr val="bg1"/>
                </a:solidFill>
                <a:latin typeface="Quentin" panose="02000506000000020002" pitchFamily="2" charset="77"/>
                <a:ea typeface="Lato" panose="020F0502020204030203" pitchFamily="34" charset="0"/>
                <a:cs typeface="Lato" panose="020F0502020204030203" pitchFamily="34" charset="0"/>
              </a:rPr>
              <a:t>Hello</a:t>
            </a:r>
          </a:p>
        </p:txBody>
      </p:sp>
      <p:sp>
        <p:nvSpPr>
          <p:cNvPr id="7" name="Picture Placeholder 6">
            <a:extLst>
              <a:ext uri="{FF2B5EF4-FFF2-40B4-BE49-F238E27FC236}">
                <a16:creationId xmlns:a16="http://schemas.microsoft.com/office/drawing/2014/main" id="{D8F0EFB8-23A3-AB45-A0B3-8A72A7FDCDA0}"/>
              </a:ext>
            </a:extLst>
          </p:cNvPr>
          <p:cNvSpPr>
            <a:spLocks noGrp="1"/>
          </p:cNvSpPr>
          <p:nvPr>
            <p:ph type="pic" sz="quarter" idx="10"/>
          </p:nvPr>
        </p:nvSpPr>
        <p:spPr/>
      </p:sp>
    </p:spTree>
    <p:extLst>
      <p:ext uri="{BB962C8B-B14F-4D97-AF65-F5344CB8AC3E}">
        <p14:creationId xmlns:p14="http://schemas.microsoft.com/office/powerpoint/2010/main" val="24063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FCFC0"/>
        </a:solidFill>
        <a:effectLst/>
      </p:bgPr>
    </p:bg>
    <p:spTree>
      <p:nvGrpSpPr>
        <p:cNvPr id="1" name=""/>
        <p:cNvGrpSpPr/>
        <p:nvPr/>
      </p:nvGrpSpPr>
      <p:grpSpPr>
        <a:xfrm>
          <a:off x="0" y="0"/>
          <a:ext cx="0" cy="0"/>
          <a:chOff x="0" y="0"/>
          <a:chExt cx="0" cy="0"/>
        </a:xfrm>
      </p:grpSpPr>
      <p:sp>
        <p:nvSpPr>
          <p:cNvPr id="3" name="Rectangle 2"/>
          <p:cNvSpPr/>
          <p:nvPr/>
        </p:nvSpPr>
        <p:spPr>
          <a:xfrm>
            <a:off x="-1" y="1943100"/>
            <a:ext cx="12192000" cy="4178300"/>
          </a:xfrm>
          <a:prstGeom prst="rect">
            <a:avLst/>
          </a:prstGeom>
          <a:solidFill>
            <a:srgbClr val="9C4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Subtitle 2"/>
          <p:cNvSpPr txBox="1">
            <a:spLocks/>
          </p:cNvSpPr>
          <p:nvPr/>
        </p:nvSpPr>
        <p:spPr>
          <a:xfrm>
            <a:off x="558318" y="3171565"/>
            <a:ext cx="2231181" cy="51486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d-ID" sz="3200" dirty="0">
                <a:solidFill>
                  <a:schemeClr val="bg1">
                    <a:lumMod val="95000"/>
                  </a:schemeClr>
                </a:solidFill>
                <a:latin typeface="Playfair Display" panose="00000500000000000000" pitchFamily="50" charset="0"/>
                <a:ea typeface="Lato Light" panose="020F0502020204030203" pitchFamily="34" charset="0"/>
                <a:cs typeface="Lato Light" panose="020F0502020204030203" pitchFamily="34" charset="0"/>
              </a:rPr>
              <a:t>Say Hi . .</a:t>
            </a:r>
          </a:p>
        </p:txBody>
      </p:sp>
      <p:sp>
        <p:nvSpPr>
          <p:cNvPr id="8" name="Rectangle 7"/>
          <p:cNvSpPr/>
          <p:nvPr/>
        </p:nvSpPr>
        <p:spPr>
          <a:xfrm>
            <a:off x="558318" y="4190293"/>
            <a:ext cx="3219432" cy="784830"/>
          </a:xfrm>
          <a:prstGeom prst="rect">
            <a:avLst/>
          </a:prstGeom>
        </p:spPr>
        <p:txBody>
          <a:bodyPr wrap="square">
            <a:spAutoFit/>
          </a:bodyPr>
          <a:lstStyle/>
          <a:p>
            <a:r>
              <a:rPr lang="id-ID" sz="900" i="0" dirty="0">
                <a:solidFill>
                  <a:schemeClr val="bg1">
                    <a:lumMod val="95000"/>
                  </a:schemeClr>
                </a:solidFill>
                <a:effectLst/>
                <a:latin typeface="Lato" panose="020F0502020204030203" pitchFamily="34" charset="0"/>
                <a:ea typeface="Lato" panose="020F0502020204030203" pitchFamily="34" charset="0"/>
                <a:cs typeface="Lato" panose="020F0502020204030203" pitchFamily="34" charset="0"/>
              </a:rPr>
              <a:t>lacus nulla ac netus nibh aliquet, porttitor ligula justo libero vivamus porttitor dolor, conubia mollit. Sapien nam suspendisse, tincidunt eget ante tincidunt, eros in auctor fringilla praesent at diam. In et quam est eget mi. Pellentesque nunc orci</a:t>
            </a:r>
          </a:p>
        </p:txBody>
      </p:sp>
      <p:sp>
        <p:nvSpPr>
          <p:cNvPr id="12" name="Subtitle 2"/>
          <p:cNvSpPr txBox="1">
            <a:spLocks/>
          </p:cNvSpPr>
          <p:nvPr/>
        </p:nvSpPr>
        <p:spPr>
          <a:xfrm>
            <a:off x="3930813" y="925426"/>
            <a:ext cx="4330373" cy="66254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4000" dirty="0">
                <a:solidFill>
                  <a:schemeClr val="bg1"/>
                </a:solidFill>
                <a:latin typeface="Playfair Display" panose="00000500000000000000" pitchFamily="50" charset="0"/>
                <a:ea typeface="Lato Light" panose="020F0502020204030203" pitchFamily="34" charset="0"/>
                <a:cs typeface="Lato Light" panose="020F0502020204030203" pitchFamily="34" charset="0"/>
              </a:rPr>
              <a:t>Introducing</a:t>
            </a:r>
          </a:p>
        </p:txBody>
      </p:sp>
      <p:pic>
        <p:nvPicPr>
          <p:cNvPr id="4" name="Picture 3">
            <a:extLst>
              <a:ext uri="{FF2B5EF4-FFF2-40B4-BE49-F238E27FC236}">
                <a16:creationId xmlns:a16="http://schemas.microsoft.com/office/drawing/2014/main" id="{B01D8823-250F-554B-96A1-7944B9DF1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383" y="864628"/>
            <a:ext cx="1702340" cy="2682394"/>
          </a:xfrm>
          <a:prstGeom prst="rect">
            <a:avLst/>
          </a:prstGeom>
        </p:spPr>
      </p:pic>
      <p:sp>
        <p:nvSpPr>
          <p:cNvPr id="10" name="Subtitle 2">
            <a:extLst>
              <a:ext uri="{FF2B5EF4-FFF2-40B4-BE49-F238E27FC236}">
                <a16:creationId xmlns:a16="http://schemas.microsoft.com/office/drawing/2014/main" id="{5343569B-0717-594E-B255-D1885536A64F}"/>
              </a:ext>
            </a:extLst>
          </p:cNvPr>
          <p:cNvSpPr txBox="1">
            <a:spLocks/>
          </p:cNvSpPr>
          <p:nvPr/>
        </p:nvSpPr>
        <p:spPr>
          <a:xfrm>
            <a:off x="-1041950" y="5686533"/>
            <a:ext cx="8221088" cy="1373594"/>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11500" dirty="0" err="1">
                <a:solidFill>
                  <a:schemeClr val="bg1"/>
                </a:solidFill>
                <a:latin typeface="Quentin" panose="02000506000000020002" pitchFamily="2" charset="77"/>
                <a:ea typeface="Lato Light" panose="020F0502020204030203" pitchFamily="34" charset="0"/>
                <a:cs typeface="Lato Light" panose="020F0502020204030203" pitchFamily="34" charset="0"/>
              </a:rPr>
              <a:t>Carnation</a:t>
            </a:r>
            <a:endParaRPr lang="id-ID" sz="11500" dirty="0">
              <a:solidFill>
                <a:schemeClr val="bg1"/>
              </a:solidFill>
              <a:latin typeface="Quentin" panose="02000506000000020002" pitchFamily="2" charset="77"/>
              <a:ea typeface="Lato Light" panose="020F0502020204030203" pitchFamily="34" charset="0"/>
              <a:cs typeface="Lato Light" panose="020F0502020204030203" pitchFamily="34" charset="0"/>
            </a:endParaRPr>
          </a:p>
        </p:txBody>
      </p:sp>
      <p:sp>
        <p:nvSpPr>
          <p:cNvPr id="11" name="Picture Placeholder 10">
            <a:extLst>
              <a:ext uri="{FF2B5EF4-FFF2-40B4-BE49-F238E27FC236}">
                <a16:creationId xmlns:a16="http://schemas.microsoft.com/office/drawing/2014/main" id="{771A2C7B-EE78-1443-9283-81CD348047D0}"/>
              </a:ext>
            </a:extLst>
          </p:cNvPr>
          <p:cNvSpPr>
            <a:spLocks noGrp="1"/>
          </p:cNvSpPr>
          <p:nvPr>
            <p:ph type="pic" sz="quarter" idx="10"/>
          </p:nvPr>
        </p:nvSpPr>
        <p:spPr/>
      </p:sp>
    </p:spTree>
    <p:extLst>
      <p:ext uri="{BB962C8B-B14F-4D97-AF65-F5344CB8AC3E}">
        <p14:creationId xmlns:p14="http://schemas.microsoft.com/office/powerpoint/2010/main" val="4181438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86255"/>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847360F-D97E-5B4A-9A8F-C633DDCBBF45}"/>
              </a:ext>
            </a:extLst>
          </p:cNvPr>
          <p:cNvSpPr>
            <a:spLocks noGrp="1"/>
          </p:cNvSpPr>
          <p:nvPr>
            <p:ph type="pic" sz="quarter" idx="11"/>
          </p:nvPr>
        </p:nvSpPr>
        <p:spPr>
          <a:xfrm>
            <a:off x="902824" y="0"/>
            <a:ext cx="6491469" cy="6198244"/>
          </a:xfrm>
        </p:spPr>
      </p:sp>
      <p:sp>
        <p:nvSpPr>
          <p:cNvPr id="13" name="Rectangle 12"/>
          <p:cNvSpPr/>
          <p:nvPr/>
        </p:nvSpPr>
        <p:spPr>
          <a:xfrm>
            <a:off x="902823" y="0"/>
            <a:ext cx="6491469" cy="619824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9" name="Subtitle 2"/>
          <p:cNvSpPr txBox="1">
            <a:spLocks/>
          </p:cNvSpPr>
          <p:nvPr/>
        </p:nvSpPr>
        <p:spPr>
          <a:xfrm>
            <a:off x="8637914" y="4927797"/>
            <a:ext cx="2531657" cy="6241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sz="3600" dirty="0">
                <a:solidFill>
                  <a:schemeClr val="bg1"/>
                </a:solidFill>
                <a:latin typeface="Playfair Display" panose="00000500000000000000" pitchFamily="50" charset="0"/>
                <a:ea typeface="Lato" panose="020F0502020204030203" pitchFamily="34" charset="0"/>
                <a:cs typeface="Lato" panose="020F0502020204030203" pitchFamily="34" charset="0"/>
              </a:rPr>
              <a:t>About us</a:t>
            </a:r>
          </a:p>
        </p:txBody>
      </p:sp>
      <p:sp>
        <p:nvSpPr>
          <p:cNvPr id="10" name="Rectangle 9"/>
          <p:cNvSpPr/>
          <p:nvPr/>
        </p:nvSpPr>
        <p:spPr>
          <a:xfrm>
            <a:off x="8637914" y="5551912"/>
            <a:ext cx="2531657" cy="646331"/>
          </a:xfrm>
          <a:prstGeom prst="rect">
            <a:avLst/>
          </a:prstGeom>
        </p:spPr>
        <p:txBody>
          <a:bodyPr wrap="square">
            <a:spAutoFit/>
          </a:bodyPr>
          <a:lstStyle/>
          <a:p>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netus nibh aliquet, porttitor ligula justo libero vivamus porttitor dolor, conubia mollit. Sapien nam suspendisse, tincidunt eget ante tincidunt, eros in auctor fringilla praesent at diam. </a:t>
            </a:r>
            <a:endParaRPr lang="id-ID"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7" name="Picture 6">
            <a:extLst>
              <a:ext uri="{FF2B5EF4-FFF2-40B4-BE49-F238E27FC236}">
                <a16:creationId xmlns:a16="http://schemas.microsoft.com/office/drawing/2014/main" id="{16A77536-FC5C-9C45-A147-5BB105719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2977" y="1714500"/>
            <a:ext cx="2176162" cy="3429000"/>
          </a:xfrm>
          <a:prstGeom prst="rect">
            <a:avLst/>
          </a:prstGeom>
        </p:spPr>
      </p:pic>
      <p:sp>
        <p:nvSpPr>
          <p:cNvPr id="8" name="Subtitle 2">
            <a:extLst>
              <a:ext uri="{FF2B5EF4-FFF2-40B4-BE49-F238E27FC236}">
                <a16:creationId xmlns:a16="http://schemas.microsoft.com/office/drawing/2014/main" id="{6B7DBFBF-A45F-2C4F-BBA8-BB7EF44B4DA3}"/>
              </a:ext>
            </a:extLst>
          </p:cNvPr>
          <p:cNvSpPr txBox="1">
            <a:spLocks/>
          </p:cNvSpPr>
          <p:nvPr/>
        </p:nvSpPr>
        <p:spPr>
          <a:xfrm>
            <a:off x="-2125088" y="5551912"/>
            <a:ext cx="8221088" cy="1373594"/>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11500" dirty="0" err="1">
                <a:solidFill>
                  <a:schemeClr val="bg1"/>
                </a:solidFill>
                <a:latin typeface="Quentin" panose="02000506000000020002" pitchFamily="2" charset="77"/>
                <a:ea typeface="Lato Light" panose="020F0502020204030203" pitchFamily="34" charset="0"/>
                <a:cs typeface="Lato Light" panose="020F0502020204030203" pitchFamily="34" charset="0"/>
              </a:rPr>
              <a:t>About</a:t>
            </a:r>
            <a:endParaRPr lang="id-ID" sz="11500" dirty="0">
              <a:solidFill>
                <a:schemeClr val="bg1"/>
              </a:solidFill>
              <a:latin typeface="Quentin" panose="02000506000000020002" pitchFamily="2" charset="77"/>
              <a:ea typeface="Lato Light" panose="020F0502020204030203" pitchFamily="34" charset="0"/>
              <a:cs typeface="Lato Light" panose="020F0502020204030203" pitchFamily="34" charset="0"/>
            </a:endParaRPr>
          </a:p>
        </p:txBody>
      </p:sp>
      <p:sp>
        <p:nvSpPr>
          <p:cNvPr id="4" name="Picture Placeholder 3">
            <a:extLst>
              <a:ext uri="{FF2B5EF4-FFF2-40B4-BE49-F238E27FC236}">
                <a16:creationId xmlns:a16="http://schemas.microsoft.com/office/drawing/2014/main" id="{141DBF9D-86A5-7747-AC7D-5ABB22340504}"/>
              </a:ext>
            </a:extLst>
          </p:cNvPr>
          <p:cNvSpPr>
            <a:spLocks noGrp="1"/>
          </p:cNvSpPr>
          <p:nvPr>
            <p:ph type="pic" sz="quarter" idx="10"/>
          </p:nvPr>
        </p:nvSpPr>
        <p:spPr/>
      </p:sp>
    </p:spTree>
    <p:extLst>
      <p:ext uri="{BB962C8B-B14F-4D97-AF65-F5344CB8AC3E}">
        <p14:creationId xmlns:p14="http://schemas.microsoft.com/office/powerpoint/2010/main" val="3216167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40419" y="690140"/>
            <a:ext cx="9711161" cy="5477719"/>
          </a:xfrm>
          <a:prstGeom prst="rect">
            <a:avLst/>
          </a:prstGeom>
          <a:solidFill>
            <a:srgbClr val="D8B585">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7" name="Subtitle 2"/>
          <p:cNvSpPr txBox="1">
            <a:spLocks/>
          </p:cNvSpPr>
          <p:nvPr/>
        </p:nvSpPr>
        <p:spPr>
          <a:xfrm>
            <a:off x="2132942" y="4210166"/>
            <a:ext cx="3168263" cy="6241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sz="3600" dirty="0">
                <a:solidFill>
                  <a:schemeClr val="bg1"/>
                </a:solidFill>
                <a:latin typeface="Playfair Display" panose="00000500000000000000" pitchFamily="50" charset="0"/>
                <a:ea typeface="Lato" panose="020F0502020204030203" pitchFamily="34" charset="0"/>
                <a:cs typeface="Lato" panose="020F0502020204030203" pitchFamily="34" charset="0"/>
              </a:rPr>
              <a:t>Our Company</a:t>
            </a:r>
          </a:p>
        </p:txBody>
      </p:sp>
      <p:sp>
        <p:nvSpPr>
          <p:cNvPr id="8" name="Rectangle 7"/>
          <p:cNvSpPr/>
          <p:nvPr/>
        </p:nvSpPr>
        <p:spPr>
          <a:xfrm>
            <a:off x="2132942" y="4834281"/>
            <a:ext cx="2531657" cy="646331"/>
          </a:xfrm>
          <a:prstGeom prst="rect">
            <a:avLst/>
          </a:prstGeom>
        </p:spPr>
        <p:txBody>
          <a:bodyPr wrap="square">
            <a:spAutoFit/>
          </a:bodyPr>
          <a:lstStyle/>
          <a:p>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netus nibh aliquet, porttitor ligula justo libero vivamus porttitor dolor, conubia mollit. Sapien nam suspendisse, tincidunt eget ante tincidunt, eros in auctor fringilla praesent at diam. </a:t>
            </a:r>
            <a:endParaRPr lang="id-ID"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 name="Subtitle 2">
            <a:extLst>
              <a:ext uri="{FF2B5EF4-FFF2-40B4-BE49-F238E27FC236}">
                <a16:creationId xmlns:a16="http://schemas.microsoft.com/office/drawing/2014/main" id="{BCD8EF46-4FC2-584E-89B8-805A6034A793}"/>
              </a:ext>
            </a:extLst>
          </p:cNvPr>
          <p:cNvSpPr txBox="1">
            <a:spLocks/>
          </p:cNvSpPr>
          <p:nvPr/>
        </p:nvSpPr>
        <p:spPr>
          <a:xfrm>
            <a:off x="5605985" y="137419"/>
            <a:ext cx="8221088" cy="1373594"/>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11500" dirty="0">
                <a:solidFill>
                  <a:schemeClr val="bg1"/>
                </a:solidFill>
                <a:latin typeface="Quentin" panose="02000506000000020002" pitchFamily="2" charset="77"/>
                <a:ea typeface="Lato Light" panose="020F0502020204030203" pitchFamily="34" charset="0"/>
                <a:cs typeface="Lato Light" panose="020F0502020204030203" pitchFamily="34" charset="0"/>
              </a:rPr>
              <a:t>Company</a:t>
            </a:r>
          </a:p>
        </p:txBody>
      </p:sp>
      <p:sp>
        <p:nvSpPr>
          <p:cNvPr id="3" name="Picture Placeholder 2">
            <a:extLst>
              <a:ext uri="{FF2B5EF4-FFF2-40B4-BE49-F238E27FC236}">
                <a16:creationId xmlns:a16="http://schemas.microsoft.com/office/drawing/2014/main" id="{8E7665C3-4C83-ED4B-8078-03E7BA937A94}"/>
              </a:ext>
            </a:extLst>
          </p:cNvPr>
          <p:cNvSpPr>
            <a:spLocks noGrp="1"/>
          </p:cNvSpPr>
          <p:nvPr>
            <p:ph type="pic" sz="quarter" idx="10"/>
          </p:nvPr>
        </p:nvSpPr>
        <p:spPr/>
      </p:sp>
    </p:spTree>
    <p:extLst>
      <p:ext uri="{BB962C8B-B14F-4D97-AF65-F5344CB8AC3E}">
        <p14:creationId xmlns:p14="http://schemas.microsoft.com/office/powerpoint/2010/main" val="2459928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8B585"/>
        </a:solidFill>
        <a:effectLst/>
      </p:bgPr>
    </p:bg>
    <p:spTree>
      <p:nvGrpSpPr>
        <p:cNvPr id="1" name=""/>
        <p:cNvGrpSpPr/>
        <p:nvPr/>
      </p:nvGrpSpPr>
      <p:grpSpPr>
        <a:xfrm>
          <a:off x="0" y="0"/>
          <a:ext cx="0" cy="0"/>
          <a:chOff x="0" y="0"/>
          <a:chExt cx="0" cy="0"/>
        </a:xfrm>
      </p:grpSpPr>
      <p:sp>
        <p:nvSpPr>
          <p:cNvPr id="8" name="Rectangle 7"/>
          <p:cNvSpPr/>
          <p:nvPr/>
        </p:nvSpPr>
        <p:spPr>
          <a:xfrm>
            <a:off x="1083427" y="3429000"/>
            <a:ext cx="3929144" cy="507831"/>
          </a:xfrm>
          <a:prstGeom prst="rect">
            <a:avLst/>
          </a:prstGeom>
        </p:spPr>
        <p:txBody>
          <a:bodyPr wrap="square">
            <a:spAutoFit/>
          </a:bodyPr>
          <a:lstStyle/>
          <a:p>
            <a:pPr algn="ct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netus nibh aliquet, porttitor ligula justo libero vivamus porttitor dolor, conubia mollit. Sapien nam suspendisse, tincidunt eget ante tincidunt, eros in auctor fringilla praesent at diam. In et quam est egea vitae, doljus</a:t>
            </a:r>
            <a:endParaRPr lang="id-ID"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9" name="Subtitle 2"/>
          <p:cNvSpPr txBox="1">
            <a:spLocks/>
          </p:cNvSpPr>
          <p:nvPr/>
        </p:nvSpPr>
        <p:spPr>
          <a:xfrm>
            <a:off x="2239136" y="3153241"/>
            <a:ext cx="1617727" cy="27575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1200" dirty="0">
                <a:solidFill>
                  <a:schemeClr val="bg1"/>
                </a:solidFill>
                <a:latin typeface="Lato" panose="020F0502020204030203" pitchFamily="34" charset="0"/>
                <a:ea typeface="Lato" panose="020F0502020204030203" pitchFamily="34" charset="0"/>
                <a:cs typeface="Lato" panose="020F0502020204030203" pitchFamily="34" charset="0"/>
              </a:rPr>
              <a:t>Something text here</a:t>
            </a:r>
          </a:p>
        </p:txBody>
      </p:sp>
      <p:pic>
        <p:nvPicPr>
          <p:cNvPr id="6" name="Picture 5">
            <a:extLst>
              <a:ext uri="{FF2B5EF4-FFF2-40B4-BE49-F238E27FC236}">
                <a16:creationId xmlns:a16="http://schemas.microsoft.com/office/drawing/2014/main" id="{726D664C-9627-D146-A3BF-950C3F8A8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700000">
            <a:off x="-1301983" y="-974258"/>
            <a:ext cx="4345388" cy="6858000"/>
          </a:xfrm>
          <a:prstGeom prst="rect">
            <a:avLst/>
          </a:prstGeom>
        </p:spPr>
      </p:pic>
      <p:sp>
        <p:nvSpPr>
          <p:cNvPr id="4" name="Picture Placeholder 3">
            <a:extLst>
              <a:ext uri="{FF2B5EF4-FFF2-40B4-BE49-F238E27FC236}">
                <a16:creationId xmlns:a16="http://schemas.microsoft.com/office/drawing/2014/main" id="{A49820FB-20AA-6F44-B32C-FB17AA76907C}"/>
              </a:ext>
            </a:extLst>
          </p:cNvPr>
          <p:cNvSpPr>
            <a:spLocks noGrp="1"/>
          </p:cNvSpPr>
          <p:nvPr>
            <p:ph type="pic" sz="quarter" idx="10"/>
          </p:nvPr>
        </p:nvSpPr>
        <p:spPr/>
      </p:sp>
    </p:spTree>
    <p:extLst>
      <p:ext uri="{BB962C8B-B14F-4D97-AF65-F5344CB8AC3E}">
        <p14:creationId xmlns:p14="http://schemas.microsoft.com/office/powerpoint/2010/main" val="3879617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7599436" cy="6146157"/>
          </a:xfrm>
          <a:prstGeom prst="rect">
            <a:avLst/>
          </a:prstGeom>
          <a:solidFill>
            <a:srgbClr val="486255">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1" name="Rectangle 10"/>
          <p:cNvSpPr/>
          <p:nvPr/>
        </p:nvSpPr>
        <p:spPr>
          <a:xfrm>
            <a:off x="1" y="0"/>
            <a:ext cx="6096000" cy="5312780"/>
          </a:xfrm>
          <a:prstGeom prst="rect">
            <a:avLst/>
          </a:prstGeom>
          <a:solidFill>
            <a:srgbClr val="486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sp>
        <p:nvSpPr>
          <p:cNvPr id="12" name="Rectangle 11"/>
          <p:cNvSpPr/>
          <p:nvPr/>
        </p:nvSpPr>
        <p:spPr>
          <a:xfrm>
            <a:off x="913136" y="2210980"/>
            <a:ext cx="3531544" cy="1631216"/>
          </a:xfrm>
          <a:prstGeom prst="rect">
            <a:avLst/>
          </a:prstGeom>
        </p:spPr>
        <p:txBody>
          <a:bodyPr wrap="square">
            <a:spAutoFit/>
          </a:bodyPr>
          <a:lstStyle/>
          <a:p>
            <a:r>
              <a:rPr lang="id-ID" sz="2000" dirty="0">
                <a:solidFill>
                  <a:schemeClr val="bg1"/>
                </a:solidFill>
                <a:latin typeface="Lato" panose="020F0502020204030203" pitchFamily="34" charset="0"/>
                <a:ea typeface="Lato" panose="020F0502020204030203" pitchFamily="34" charset="0"/>
                <a:cs typeface="Lato" panose="020F0502020204030203" pitchFamily="34" charset="0"/>
              </a:rPr>
              <a:t>“</a:t>
            </a: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If you have an urge to build something that could change the world, don’t focus on the money, but the legacy you’ll leave behind</a:t>
            </a:r>
            <a:r>
              <a:rPr lang="id-ID" sz="2000" dirty="0">
                <a:solidFill>
                  <a:schemeClr val="bg1"/>
                </a:solidFill>
                <a:latin typeface="Lato" panose="020F0502020204030203" pitchFamily="34" charset="0"/>
                <a:ea typeface="Lato" panose="020F0502020204030203" pitchFamily="34" charset="0"/>
                <a:cs typeface="Lato" panose="020F0502020204030203" pitchFamily="34" charset="0"/>
              </a:rPr>
              <a:t>”</a:t>
            </a:r>
          </a:p>
        </p:txBody>
      </p:sp>
      <p:pic>
        <p:nvPicPr>
          <p:cNvPr id="4" name="Picture 3">
            <a:extLst>
              <a:ext uri="{FF2B5EF4-FFF2-40B4-BE49-F238E27FC236}">
                <a16:creationId xmlns:a16="http://schemas.microsoft.com/office/drawing/2014/main" id="{8ACEF01C-EF1D-6941-B2AA-8B8EB3DC50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4541" y="-1687010"/>
            <a:ext cx="3674117" cy="6858000"/>
          </a:xfrm>
          <a:prstGeom prst="rect">
            <a:avLst/>
          </a:prstGeom>
        </p:spPr>
      </p:pic>
      <p:sp>
        <p:nvSpPr>
          <p:cNvPr id="7" name="Picture Placeholder 6">
            <a:extLst>
              <a:ext uri="{FF2B5EF4-FFF2-40B4-BE49-F238E27FC236}">
                <a16:creationId xmlns:a16="http://schemas.microsoft.com/office/drawing/2014/main" id="{012C4996-B9FC-554A-88FE-871578946109}"/>
              </a:ext>
            </a:extLst>
          </p:cNvPr>
          <p:cNvSpPr>
            <a:spLocks noGrp="1"/>
          </p:cNvSpPr>
          <p:nvPr>
            <p:ph type="pic" sz="quarter" idx="10"/>
          </p:nvPr>
        </p:nvSpPr>
        <p:spPr/>
      </p:sp>
    </p:spTree>
    <p:extLst>
      <p:ext uri="{BB962C8B-B14F-4D97-AF65-F5344CB8AC3E}">
        <p14:creationId xmlns:p14="http://schemas.microsoft.com/office/powerpoint/2010/main" val="850326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FCFC0"/>
        </a:solidFill>
        <a:effectLst/>
      </p:bgPr>
    </p:bg>
    <p:spTree>
      <p:nvGrpSpPr>
        <p:cNvPr id="1" name=""/>
        <p:cNvGrpSpPr/>
        <p:nvPr/>
      </p:nvGrpSpPr>
      <p:grpSpPr>
        <a:xfrm>
          <a:off x="0" y="0"/>
          <a:ext cx="0" cy="0"/>
          <a:chOff x="0" y="0"/>
          <a:chExt cx="0" cy="0"/>
        </a:xfrm>
      </p:grpSpPr>
      <p:sp>
        <p:nvSpPr>
          <p:cNvPr id="43" name="Right Triangle 42"/>
          <p:cNvSpPr/>
          <p:nvPr/>
        </p:nvSpPr>
        <p:spPr>
          <a:xfrm>
            <a:off x="-1" y="0"/>
            <a:ext cx="7882359" cy="6858000"/>
          </a:xfrm>
          <a:prstGeom prst="rtTriangle">
            <a:avLst/>
          </a:prstGeom>
          <a:solidFill>
            <a:srgbClr val="D7C3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Subtitle 2"/>
          <p:cNvSpPr txBox="1">
            <a:spLocks/>
          </p:cNvSpPr>
          <p:nvPr/>
        </p:nvSpPr>
        <p:spPr>
          <a:xfrm>
            <a:off x="4830170" y="3060462"/>
            <a:ext cx="2531657" cy="6241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3600" dirty="0">
                <a:solidFill>
                  <a:schemeClr val="tx1">
                    <a:lumMod val="95000"/>
                    <a:lumOff val="5000"/>
                  </a:schemeClr>
                </a:solidFill>
                <a:latin typeface="Playfair Display" panose="00000500000000000000" pitchFamily="50" charset="0"/>
                <a:ea typeface="Lato" panose="020F0502020204030203" pitchFamily="34" charset="0"/>
                <a:cs typeface="Lato" panose="020F0502020204030203" pitchFamily="34" charset="0"/>
              </a:rPr>
              <a:t>Future</a:t>
            </a:r>
          </a:p>
        </p:txBody>
      </p:sp>
      <p:sp>
        <p:nvSpPr>
          <p:cNvPr id="25" name="Rectangle 24"/>
          <p:cNvSpPr/>
          <p:nvPr/>
        </p:nvSpPr>
        <p:spPr>
          <a:xfrm>
            <a:off x="3363928" y="3820050"/>
            <a:ext cx="5464140" cy="646331"/>
          </a:xfrm>
          <a:prstGeom prst="rect">
            <a:avLst/>
          </a:prstGeom>
        </p:spPr>
        <p:txBody>
          <a:bodyPr wrap="square">
            <a:spAutoFit/>
          </a:bodyPr>
          <a:lstStyle/>
          <a:p>
            <a:pPr algn="ctr"/>
            <a:r>
              <a:rPr lang="id-ID" sz="900" i="0" dirty="0">
                <a:solidFill>
                  <a:schemeClr val="tx1">
                    <a:lumMod val="95000"/>
                    <a:lumOff val="5000"/>
                  </a:schemeClr>
                </a:solidFill>
                <a:effectLst/>
                <a:latin typeface="Lato" panose="020F0502020204030203" pitchFamily="34" charset="0"/>
                <a:ea typeface="Lato" panose="020F0502020204030203" pitchFamily="34" charset="0"/>
                <a:cs typeface="Lato" panose="020F0502020204030203" pitchFamily="34" charset="0"/>
              </a:rPr>
              <a:t>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justo magnis, dictum justo lorem ac quis. A venenatis, </a:t>
            </a:r>
            <a:endParaRPr lang="id-ID" sz="900" dirty="0">
              <a:solidFill>
                <a:schemeClr val="tx1">
                  <a:lumMod val="95000"/>
                  <a:lumOff val="5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1E295E46-9769-7840-8E09-DC7FD33BC1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246262">
            <a:off x="5185253" y="3991131"/>
            <a:ext cx="1821489" cy="3024083"/>
          </a:xfrm>
          <a:prstGeom prst="rect">
            <a:avLst/>
          </a:prstGeom>
        </p:spPr>
      </p:pic>
      <p:sp>
        <p:nvSpPr>
          <p:cNvPr id="7" name="Picture Placeholder 6">
            <a:extLst>
              <a:ext uri="{FF2B5EF4-FFF2-40B4-BE49-F238E27FC236}">
                <a16:creationId xmlns:a16="http://schemas.microsoft.com/office/drawing/2014/main" id="{2D451F83-25AC-C74C-A47A-1A1A55BBA754}"/>
              </a:ext>
            </a:extLst>
          </p:cNvPr>
          <p:cNvSpPr>
            <a:spLocks noGrp="1"/>
          </p:cNvSpPr>
          <p:nvPr>
            <p:ph type="pic" sz="quarter" idx="12"/>
          </p:nvPr>
        </p:nvSpPr>
        <p:spPr/>
      </p:sp>
      <p:sp>
        <p:nvSpPr>
          <p:cNvPr id="9" name="Picture Placeholder 8">
            <a:extLst>
              <a:ext uri="{FF2B5EF4-FFF2-40B4-BE49-F238E27FC236}">
                <a16:creationId xmlns:a16="http://schemas.microsoft.com/office/drawing/2014/main" id="{F0E145B5-9785-DC47-A30E-06143F58D039}"/>
              </a:ext>
            </a:extLst>
          </p:cNvPr>
          <p:cNvSpPr>
            <a:spLocks noGrp="1"/>
          </p:cNvSpPr>
          <p:nvPr>
            <p:ph type="pic" sz="quarter" idx="13"/>
          </p:nvPr>
        </p:nvSpPr>
        <p:spPr/>
      </p:sp>
      <p:sp>
        <p:nvSpPr>
          <p:cNvPr id="11" name="Picture Placeholder 10">
            <a:extLst>
              <a:ext uri="{FF2B5EF4-FFF2-40B4-BE49-F238E27FC236}">
                <a16:creationId xmlns:a16="http://schemas.microsoft.com/office/drawing/2014/main" id="{E74D3A92-7669-5F48-90AE-9491DEEFE811}"/>
              </a:ext>
            </a:extLst>
          </p:cNvPr>
          <p:cNvSpPr>
            <a:spLocks noGrp="1"/>
          </p:cNvSpPr>
          <p:nvPr>
            <p:ph type="pic" sz="quarter" idx="14"/>
          </p:nvPr>
        </p:nvSpPr>
        <p:spPr/>
      </p:sp>
      <p:sp>
        <p:nvSpPr>
          <p:cNvPr id="14" name="Picture Placeholder 13">
            <a:extLst>
              <a:ext uri="{FF2B5EF4-FFF2-40B4-BE49-F238E27FC236}">
                <a16:creationId xmlns:a16="http://schemas.microsoft.com/office/drawing/2014/main" id="{06147540-ACA3-2844-9193-707FF9803167}"/>
              </a:ext>
            </a:extLst>
          </p:cNvPr>
          <p:cNvSpPr>
            <a:spLocks noGrp="1"/>
          </p:cNvSpPr>
          <p:nvPr>
            <p:ph type="pic" sz="quarter" idx="11"/>
          </p:nvPr>
        </p:nvSpPr>
        <p:spPr/>
      </p:sp>
      <p:sp>
        <p:nvSpPr>
          <p:cNvPr id="13" name="Subtitle 2">
            <a:extLst>
              <a:ext uri="{FF2B5EF4-FFF2-40B4-BE49-F238E27FC236}">
                <a16:creationId xmlns:a16="http://schemas.microsoft.com/office/drawing/2014/main" id="{07D28176-25D4-CE48-8559-5AAB38E1F1E5}"/>
              </a:ext>
            </a:extLst>
          </p:cNvPr>
          <p:cNvSpPr txBox="1">
            <a:spLocks/>
          </p:cNvSpPr>
          <p:nvPr/>
        </p:nvSpPr>
        <p:spPr>
          <a:xfrm>
            <a:off x="2121381" y="1201276"/>
            <a:ext cx="8221088" cy="1373594"/>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11500" dirty="0" err="1">
                <a:solidFill>
                  <a:schemeClr val="bg1"/>
                </a:solidFill>
                <a:latin typeface="Quentin" panose="02000506000000020002" pitchFamily="2" charset="77"/>
                <a:ea typeface="Lato Light" panose="020F0502020204030203" pitchFamily="34" charset="0"/>
                <a:cs typeface="Lato Light" panose="020F0502020204030203" pitchFamily="34" charset="0"/>
              </a:rPr>
              <a:t>Carnation</a:t>
            </a:r>
            <a:endParaRPr lang="id-ID" sz="11500" dirty="0">
              <a:solidFill>
                <a:schemeClr val="bg1"/>
              </a:solidFill>
              <a:latin typeface="Quentin" panose="02000506000000020002" pitchFamily="2" charset="77"/>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531808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1178</TotalTime>
  <Words>416</Words>
  <Application>Microsoft Macintosh PowerPoint</Application>
  <PresentationFormat>Widescreen</PresentationFormat>
  <Paragraphs>41</Paragraphs>
  <Slides>10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Calibri Light</vt:lpstr>
      <vt:lpstr>Lato</vt:lpstr>
      <vt:lpstr>Lato Light</vt:lpstr>
      <vt:lpstr>Playfair Display</vt:lpstr>
      <vt:lpstr>Quentin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Microsoft Office User</cp:lastModifiedBy>
  <cp:revision>116</cp:revision>
  <dcterms:created xsi:type="dcterms:W3CDTF">2019-04-01T14:14:25Z</dcterms:created>
  <dcterms:modified xsi:type="dcterms:W3CDTF">2019-07-13T11:30:18Z</dcterms:modified>
</cp:coreProperties>
</file>